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343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4" autoAdjust="0"/>
    <p:restoredTop sz="94660"/>
  </p:normalViewPr>
  <p:slideViewPr>
    <p:cSldViewPr>
      <p:cViewPr varScale="1">
        <p:scale>
          <a:sx n="69" d="100"/>
          <a:sy n="69" d="100"/>
        </p:scale>
        <p:origin x="-5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D5F9A-420C-45B0-A1DA-36A59366FEF7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81EC-419C-4AC2-BC33-9A9A3E581A2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D5F9A-420C-45B0-A1DA-36A59366FEF7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81EC-419C-4AC2-BC33-9A9A3E581A2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D5F9A-420C-45B0-A1DA-36A59366FEF7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81EC-419C-4AC2-BC33-9A9A3E581A2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D5F9A-420C-45B0-A1DA-36A59366FEF7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81EC-419C-4AC2-BC33-9A9A3E581A2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D5F9A-420C-45B0-A1DA-36A59366FEF7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81EC-419C-4AC2-BC33-9A9A3E581A2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D5F9A-420C-45B0-A1DA-36A59366FEF7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81EC-419C-4AC2-BC33-9A9A3E581A2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D5F9A-420C-45B0-A1DA-36A59366FEF7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81EC-419C-4AC2-BC33-9A9A3E581A2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D5F9A-420C-45B0-A1DA-36A59366FEF7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81EC-419C-4AC2-BC33-9A9A3E581A2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D5F9A-420C-45B0-A1DA-36A59366FEF7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81EC-419C-4AC2-BC33-9A9A3E581A2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D5F9A-420C-45B0-A1DA-36A59366FEF7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81EC-419C-4AC2-BC33-9A9A3E581A2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D5F9A-420C-45B0-A1DA-36A59366FEF7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81EC-419C-4AC2-BC33-9A9A3E581A2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D5F9A-420C-45B0-A1DA-36A59366FEF7}" type="datetimeFigureOut">
              <a:rPr lang="pl-PL" smtClean="0"/>
              <a:pPr/>
              <a:t>2014-03-10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E81EC-419C-4AC2-BC33-9A9A3E581A2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6000" dirty="0" smtClean="0">
                <a:latin typeface="Adobe Caslon Pro" pitchFamily="18" charset="0"/>
              </a:rPr>
              <a:t>PIĘKNY CZŁOWIEK</a:t>
            </a:r>
            <a:endParaRPr lang="pl-PL" sz="6000" dirty="0">
              <a:latin typeface="Adobe Caslon Pro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3212976"/>
            <a:ext cx="7854696" cy="1752600"/>
          </a:xfrm>
        </p:spPr>
        <p:txBody>
          <a:bodyPr>
            <a:normAutofit/>
          </a:bodyPr>
          <a:lstStyle/>
          <a:p>
            <a:r>
              <a:rPr lang="pl-PL" sz="3200" dirty="0" smtClean="0">
                <a:latin typeface="Adobe Caslon Pro" pitchFamily="18" charset="0"/>
              </a:rPr>
              <a:t>EUGENIUSZ GÓRNIAK</a:t>
            </a:r>
            <a:endParaRPr lang="pl-PL" sz="3200" dirty="0">
              <a:latin typeface="Adobe Caslon Pro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_MG_7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37776" y="1085954"/>
            <a:ext cx="6857999" cy="46860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Visegrad 1980</a:t>
            </a:r>
            <a:endParaRPr lang="pl-PL" dirty="0"/>
          </a:p>
        </p:txBody>
      </p:sp>
      <p:pic>
        <p:nvPicPr>
          <p:cNvPr id="6" name="Symbol zastępczy zawartości 5" descr="_MG_78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327563" y="1668621"/>
            <a:ext cx="4488873" cy="438912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_MG_7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58770" y="1385648"/>
            <a:ext cx="6317942" cy="421196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_MG_78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7668344" cy="54014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dirty="0" smtClean="0"/>
              <a:t>Harcerski Tabor „Szlakiem Bolesława Chrobrego” 1984-1985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Symbol zastępczy zawartości 5" descr="_MG_78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1268760"/>
            <a:ext cx="3728697" cy="534387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_MG_78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8352928" cy="56847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„PROMYK”</a:t>
            </a:r>
            <a:endParaRPr lang="pl-PL" dirty="0"/>
          </a:p>
        </p:txBody>
      </p:sp>
      <p:pic>
        <p:nvPicPr>
          <p:cNvPr id="6" name="Symbol zastępczy zawartości 5" descr="promy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1556792"/>
            <a:ext cx="5112568" cy="4896831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dirty="0" smtClean="0"/>
              <a:t>Działalność stowarzyszenia „PROMYK”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IMG_16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700808"/>
            <a:ext cx="6166651" cy="462498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164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99592" y="764704"/>
            <a:ext cx="7391400" cy="554355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7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880424" cy="59103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220856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Adobe Caslon Pro" pitchFamily="18" charset="0"/>
              </a:rPr>
              <a:t>„Człowiek jest wart tyle, ile może dać drugiemu człowiekowi” </a:t>
            </a:r>
            <a:br>
              <a:rPr lang="pl-PL" dirty="0" smtClean="0">
                <a:latin typeface="Adobe Caslon Pro" pitchFamily="18" charset="0"/>
              </a:rPr>
            </a:br>
            <a:r>
              <a:rPr lang="pl-PL" dirty="0" smtClean="0">
                <a:latin typeface="Adobe Caslon Pro" pitchFamily="18" charset="0"/>
              </a:rPr>
              <a:t>bł. Jan Paweł II</a:t>
            </a:r>
            <a:endParaRPr lang="pl-PL" dirty="0">
              <a:latin typeface="Adobe Caslon Pro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165304"/>
            <a:ext cx="8229600" cy="15929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dirty="0" smtClean="0"/>
              <a:t>Noc Kupały</a:t>
            </a:r>
            <a:br>
              <a:rPr lang="pl-PL" sz="4000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9" name="Symbol zastępczy zawartości 8" descr="noc kupał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999619">
            <a:off x="453091" y="832980"/>
            <a:ext cx="3502356" cy="2626767"/>
          </a:xfrm>
        </p:spPr>
      </p:pic>
      <p:pic>
        <p:nvPicPr>
          <p:cNvPr id="10" name="Obraz 9" descr="noc kupały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84138">
            <a:off x="4070646" y="818352"/>
            <a:ext cx="4523798" cy="3392849"/>
          </a:xfrm>
          <a:prstGeom prst="rect">
            <a:avLst/>
          </a:prstGeom>
        </p:spPr>
      </p:pic>
      <p:pic>
        <p:nvPicPr>
          <p:cNvPr id="11" name="Obraz 10" descr="noc kupały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2789">
            <a:off x="3884581" y="3317890"/>
            <a:ext cx="2522059" cy="3362745"/>
          </a:xfrm>
          <a:prstGeom prst="rect">
            <a:avLst/>
          </a:prstGeom>
        </p:spPr>
      </p:pic>
      <p:pic>
        <p:nvPicPr>
          <p:cNvPr id="12" name="Obraz 11" descr="DSC03754_1_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23987">
            <a:off x="1110153" y="2942127"/>
            <a:ext cx="2366753" cy="35501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/>
              <a:t>Za swoją zawodową, ale przede wszystkim społecznikowską działalność E. Górniak otrzymał wiele medali i odznaczeń: 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1978 – Złota odznaka za zasługi dla Poznańskiej Chorągwi ZHP,</a:t>
            </a:r>
          </a:p>
          <a:p>
            <a:r>
              <a:rPr lang="pl-PL" dirty="0" smtClean="0"/>
              <a:t>1982 – Krzyż za zasługi dla ZHP,</a:t>
            </a:r>
          </a:p>
          <a:p>
            <a:r>
              <a:rPr lang="pl-PL" dirty="0" smtClean="0"/>
              <a:t>1986 – nagroda specjalna Naczelnika ZHP,</a:t>
            </a:r>
          </a:p>
          <a:p>
            <a:r>
              <a:rPr lang="pl-PL" dirty="0" smtClean="0"/>
              <a:t>1987 – Srebrny </a:t>
            </a:r>
            <a:r>
              <a:rPr lang="pl-PL" dirty="0"/>
              <a:t>K</a:t>
            </a:r>
            <a:r>
              <a:rPr lang="pl-PL" dirty="0" smtClean="0"/>
              <a:t>rzyż zasługi,</a:t>
            </a:r>
          </a:p>
          <a:p>
            <a:r>
              <a:rPr lang="pl-PL" dirty="0" smtClean="0"/>
              <a:t>1987 – odznakę honorową za zasługi dla miasta Gniezna,</a:t>
            </a:r>
          </a:p>
          <a:p>
            <a:r>
              <a:rPr lang="pl-PL" dirty="0" smtClean="0"/>
              <a:t>1998 – tytuł „Gnieźnianin Roku”</a:t>
            </a:r>
          </a:p>
          <a:p>
            <a:r>
              <a:rPr lang="pl-PL" dirty="0" smtClean="0"/>
              <a:t>2003 – za zasługi dla Województwa Wielkopolskiego.</a:t>
            </a:r>
            <a:endParaRPr lang="pl-PL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_MG_82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836712"/>
            <a:ext cx="7718153" cy="514543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Bibliografia: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Kroniki ZHP</a:t>
            </a:r>
            <a:r>
              <a:rPr lang="pl-PL" dirty="0" smtClean="0"/>
              <a:t>,</a:t>
            </a:r>
          </a:p>
          <a:p>
            <a:r>
              <a:rPr lang="pl-PL" dirty="0" smtClean="0"/>
              <a:t>„Fotografia w latach 1999-2011” Władysław Nielipiński,</a:t>
            </a:r>
          </a:p>
          <a:p>
            <a:r>
              <a:rPr lang="pl-PL" dirty="0" smtClean="0"/>
              <a:t>„Gnieźnianie 1984-2008” Jerzy Nadoliński, współpraca Walerian Występski.</a:t>
            </a:r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 smtClean="0">
                <a:latin typeface="Adobe Caslon Pro" pitchFamily="18" charset="0"/>
              </a:rPr>
              <a:t>Eugeniusz Górniak</a:t>
            </a:r>
            <a:endParaRPr lang="pl-PL" sz="6600" dirty="0">
              <a:latin typeface="Adobe Caslon Pro" pitchFamily="18" charset="0"/>
            </a:endParaRPr>
          </a:p>
        </p:txBody>
      </p:sp>
      <p:pic>
        <p:nvPicPr>
          <p:cNvPr id="4" name="Symbol zastępczy zawartości 3" descr="_MG_8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268760"/>
            <a:ext cx="3861287" cy="536391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Działalność w ZHP</a:t>
            </a:r>
            <a:endParaRPr lang="pl-PL" dirty="0"/>
          </a:p>
        </p:txBody>
      </p:sp>
      <p:pic>
        <p:nvPicPr>
          <p:cNvPr id="4" name="Symbol zastępczy zawartości 3" descr="logo zh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738" y="1600200"/>
            <a:ext cx="365652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Obóz w Tatrach, 1976 </a:t>
            </a:r>
            <a:endParaRPr lang="pl-PL" dirty="0"/>
          </a:p>
        </p:txBody>
      </p:sp>
      <p:pic>
        <p:nvPicPr>
          <p:cNvPr id="4" name="Symbol zastępczy zawartości 3" descr="_MG_78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60962" y="1668621"/>
            <a:ext cx="6222076" cy="4389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_MG_7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244408" cy="5496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_MG_7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8172400" cy="5448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_MG_78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208912" cy="5472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dirty="0" smtClean="0"/>
              <a:t>Obóz wędrowny:</a:t>
            </a:r>
            <a:br>
              <a:rPr lang="pl-PL" sz="4000" dirty="0" smtClean="0"/>
            </a:br>
            <a:r>
              <a:rPr lang="pl-PL" sz="4000" dirty="0" smtClean="0"/>
              <a:t>Węgry – 1978,</a:t>
            </a:r>
            <a:br>
              <a:rPr lang="pl-PL" sz="4000" dirty="0" smtClean="0"/>
            </a:br>
            <a:r>
              <a:rPr lang="pl-PL" sz="4000" dirty="0" smtClean="0"/>
              <a:t>Węgry – Bułgaria – 1979 </a:t>
            </a:r>
            <a:endParaRPr lang="pl-PL" sz="4000" dirty="0"/>
          </a:p>
        </p:txBody>
      </p:sp>
      <p:pic>
        <p:nvPicPr>
          <p:cNvPr id="4" name="Symbol zastępczy zawartości 3" descr="_MG_78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268044" y="2708620"/>
            <a:ext cx="4750724" cy="3167149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</TotalTime>
  <Words>149</Words>
  <Application>Microsoft Office PowerPoint</Application>
  <PresentationFormat>Pokaz na ekranie (4:3)</PresentationFormat>
  <Paragraphs>24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PIĘKNY CZŁOWIEK</vt:lpstr>
      <vt:lpstr>„Człowiek jest wart tyle, ile może dać drugiemu człowiekowi”  bł. Jan Paweł II</vt:lpstr>
      <vt:lpstr>Eugeniusz Górniak</vt:lpstr>
      <vt:lpstr>Działalność w ZHP</vt:lpstr>
      <vt:lpstr>Obóz w Tatrach, 1976 </vt:lpstr>
      <vt:lpstr>Slajd 6</vt:lpstr>
      <vt:lpstr>Slajd 7</vt:lpstr>
      <vt:lpstr>Slajd 8</vt:lpstr>
      <vt:lpstr>Obóz wędrowny: Węgry – 1978, Węgry – Bułgaria – 1979 </vt:lpstr>
      <vt:lpstr>Slajd 10</vt:lpstr>
      <vt:lpstr>Visegrad 1980</vt:lpstr>
      <vt:lpstr>Slajd 12</vt:lpstr>
      <vt:lpstr>Slajd 13</vt:lpstr>
      <vt:lpstr>Harcerski Tabor „Szlakiem Bolesława Chrobrego” 1984-1985 </vt:lpstr>
      <vt:lpstr>Slajd 15</vt:lpstr>
      <vt:lpstr>„PROMYK”</vt:lpstr>
      <vt:lpstr>Działalność stowarzyszenia „PROMYK” </vt:lpstr>
      <vt:lpstr>Slajd 18</vt:lpstr>
      <vt:lpstr>Slajd 19</vt:lpstr>
      <vt:lpstr>Noc Kupały  </vt:lpstr>
      <vt:lpstr>Za swoją zawodową, ale przede wszystkim społecznikowską działalność E. Górniak otrzymał wiele medali i odznaczeń: </vt:lpstr>
      <vt:lpstr>Slajd 22</vt:lpstr>
      <vt:lpstr>Bibliografia: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PIĘKNY CZŁOWIEK</dc:title>
  <dc:creator>Admin</dc:creator>
  <cp:lastModifiedBy>Admin</cp:lastModifiedBy>
  <cp:revision>31</cp:revision>
  <dcterms:created xsi:type="dcterms:W3CDTF">2014-02-06T10:35:53Z</dcterms:created>
  <dcterms:modified xsi:type="dcterms:W3CDTF">2014-03-10T19:38:02Z</dcterms:modified>
</cp:coreProperties>
</file>